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44" r:id="rId1"/>
  </p:sldMasterIdLst>
  <p:notesMasterIdLst>
    <p:notesMasterId r:id="rId12"/>
  </p:notesMasterIdLst>
  <p:sldIdLst>
    <p:sldId id="470" r:id="rId2"/>
    <p:sldId id="481" r:id="rId3"/>
    <p:sldId id="490" r:id="rId4"/>
    <p:sldId id="493" r:id="rId5"/>
    <p:sldId id="496" r:id="rId6"/>
    <p:sldId id="501" r:id="rId7"/>
    <p:sldId id="514" r:id="rId8"/>
    <p:sldId id="491" r:id="rId9"/>
    <p:sldId id="497" r:id="rId10"/>
    <p:sldId id="502" r:id="rId11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F3F5EA"/>
    <a:srgbClr val="FFEFD5"/>
    <a:srgbClr val="EF8F00"/>
    <a:srgbClr val="D23BEA"/>
    <a:srgbClr val="E0A7D8"/>
    <a:srgbClr val="90BFCC"/>
    <a:srgbClr val="FCC68A"/>
    <a:srgbClr val="FFE3CB"/>
    <a:srgbClr val="4935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6" autoAdjust="0"/>
    <p:restoredTop sz="94761" autoAdjust="0"/>
  </p:normalViewPr>
  <p:slideViewPr>
    <p:cSldViewPr>
      <p:cViewPr varScale="1">
        <p:scale>
          <a:sx n="72" d="100"/>
          <a:sy n="72" d="100"/>
        </p:scale>
        <p:origin x="78" y="8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424" y="1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8B5453A-C8AD-4817-B7F0-F3693EF4C16B}" type="datetimeFigureOut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416" y="4687055"/>
            <a:ext cx="5388931" cy="4439366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949"/>
            <a:ext cx="2919739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424" y="9370949"/>
            <a:ext cx="2919738" cy="49379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977479-9A02-4FC1-A899-632A938120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88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94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542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05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290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077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645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272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646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977479-9A02-4FC1-A899-632A938120DE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01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AF87-1C64-43F2-8C07-E3263D61144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218-668E-435F-8EB6-A09E510EB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5996-35F6-41D5-82B1-9B85CEF4E5A4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99A5-A3FC-4F91-A911-C333EFC30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FA1-94FA-4C2B-A3A0-D446ED367BB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4099-AD13-42D2-B3C6-F57D899F9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D68B2-860A-47D9-878C-C603FCF6F831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4BA4-1517-4077-9524-9D84550B1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E4F5-F016-441F-9DFF-B43B8D24E262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812F-1020-4197-9E7A-BD3D8D6E6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6F2-7184-4BEE-B61F-5E8325A2B616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38E-FFCC-452B-A0E0-F6A4659C1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1F17-B58F-4135-A370-0FCC90FB1E7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1101C-AB1E-4D01-AE0B-E3E1579A8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4DDA-7158-4CD2-8B8A-4A3C3250A17A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1D8A-99B9-48E7-BFA9-A0779523F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32F3F-3107-4E44-A72F-1AD064FCAEED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29EB-1B97-424C-8B07-ABB229CE8E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A0109-80CF-40B7-A3ED-7BC7907A0A89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92C0F-8193-48B1-97BD-1EF7FE5F65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72D1-E1DF-4414-957E-0A8BC7D00DCB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EB0D-F844-44B0-B0E2-ACB72D858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2D78281-18CC-46A7-AE83-A1C857D57B28}" type="datetime1">
              <a:rPr lang="ru-RU"/>
              <a:pPr>
                <a:defRPr/>
              </a:pPr>
              <a:t>01.04.2022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16F23B2-66A4-4DB1-9B51-B197BDFD0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8256" y="5517232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FEF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FFEF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>
                <a:solidFill>
                  <a:srgbClr val="FFEF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проекте плана мероприятий по благоустройству </a:t>
            </a:r>
            <a:endParaRPr lang="ru-RU" sz="2400" b="1" dirty="0" smtClean="0">
              <a:solidFill>
                <a:srgbClr val="FFEF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EF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2400" b="1" dirty="0">
                <a:solidFill>
                  <a:srgbClr val="FFEF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поселений района на 2021 год»</a:t>
            </a:r>
            <a:endParaRPr lang="ru-RU" sz="2400" dirty="0">
              <a:solidFill>
                <a:srgbClr val="FFEF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"/>
              <a:ext cx="9144000" cy="6857999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2600" y="72007"/>
              <a:ext cx="822100" cy="980728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196751"/>
            <a:ext cx="8940665" cy="41764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-36512" y="5552380"/>
            <a:ext cx="9143999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ходе выполнения мероприятий по благоустройству в поселениях района в 2021 году»</a:t>
            </a:r>
            <a:endParaRPr lang="ru-RU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4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45772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Вата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577315"/>
            <a:ext cx="8351318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спортивной площадки по ул. Школьной, д.  4 в д. Вата</a:t>
            </a:r>
          </a:p>
          <a:p>
            <a:pPr marL="361950"/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866,42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823,10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– 43,32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0" t="10368" r="7781" b="11767"/>
          <a:stretch/>
        </p:blipFill>
        <p:spPr>
          <a:xfrm>
            <a:off x="395536" y="3573016"/>
            <a:ext cx="3885483" cy="25128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3925" y="6000883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5"/>
          <a:stretch/>
        </p:blipFill>
        <p:spPr>
          <a:xfrm>
            <a:off x="4858149" y="3573016"/>
            <a:ext cx="3887094" cy="24294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58149" y="6000883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021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6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6" b="3145"/>
          <a:stretch/>
        </p:blipFill>
        <p:spPr>
          <a:xfrm>
            <a:off x="393925" y="3933057"/>
            <a:ext cx="3887094" cy="2664296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140572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Излучинск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907201"/>
            <a:ext cx="622818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3925" y="1600815"/>
            <a:ext cx="8351318" cy="21236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sz="1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пешеходных тротуаров в </a:t>
            </a:r>
            <a:r>
              <a:rPr lang="ru-RU" sz="1600" b="1" dirty="0" err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Излучинск, </a:t>
            </a:r>
            <a:r>
              <a:rPr lang="ru-RU" sz="1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endParaRPr lang="ru-RU" sz="16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(ул</a:t>
            </a:r>
            <a:r>
              <a:rPr lang="ru-RU" sz="1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Набережная, </a:t>
            </a:r>
            <a:r>
              <a:rPr lang="ru-RU" sz="1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пер. Строителей, пер. </a:t>
            </a: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Молодежный, ул. Школьная)</a:t>
            </a:r>
          </a:p>
          <a:p>
            <a:pPr marL="342900" indent="-342900">
              <a:buAutoNum type="arabicPeriod"/>
            </a:pPr>
            <a:endParaRPr lang="ru-RU" sz="16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19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306,91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., в том числе:</a:t>
            </a:r>
          </a:p>
          <a:p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    федеральный бюджет - 1 178,01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    бюджет автономного округа -  1 842,54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    бюджет района – 755,14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    бюджет поселения - 15 531,22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3925" y="6237312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58149" y="6237312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1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8374" r="21651" b="12097"/>
          <a:stretch/>
        </p:blipFill>
        <p:spPr>
          <a:xfrm>
            <a:off x="4858149" y="3933056"/>
            <a:ext cx="3887094" cy="232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37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140572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Излучинск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1812" y="1456045"/>
            <a:ext cx="8351318" cy="19082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дворовой территории по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Набережная, д. 12 в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Излучинск.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7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643,84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автономного округа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- 4 923,00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5125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-1 230,75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5125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-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1 490,09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0" t="3539"/>
          <a:stretch/>
        </p:blipFill>
        <p:spPr>
          <a:xfrm>
            <a:off x="391812" y="3703073"/>
            <a:ext cx="3889207" cy="28822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805024"/>
            <a:ext cx="622818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" t="15523" r="16374" b="6468"/>
          <a:stretch/>
        </p:blipFill>
        <p:spPr>
          <a:xfrm>
            <a:off x="4858149" y="3703073"/>
            <a:ext cx="3883570" cy="258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04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7966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Новоаганск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925" y="1897622"/>
            <a:ext cx="8351318" cy="18466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Обустройство детской игровой площадки по ул. Школьная, д. 8, с.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Варьеган</a:t>
            </a:r>
          </a:p>
          <a:p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проекта – 5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841,22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– 552,59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автономного округа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864,29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- 354,22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 - 4 070,12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6"/>
          <a:stretch/>
        </p:blipFill>
        <p:spPr>
          <a:xfrm>
            <a:off x="4858149" y="4144473"/>
            <a:ext cx="3887094" cy="217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7740" r="24800" b="14205"/>
          <a:stretch/>
        </p:blipFill>
        <p:spPr>
          <a:xfrm>
            <a:off x="393925" y="4149080"/>
            <a:ext cx="3887094" cy="216782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4832" y="1129266"/>
            <a:ext cx="622818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</a:p>
        </p:txBody>
      </p:sp>
    </p:spTree>
    <p:extLst>
      <p:ext uri="{BB962C8B-B14F-4D97-AF65-F5344CB8AC3E}">
        <p14:creationId xmlns:p14="http://schemas.microsoft.com/office/powerpoint/2010/main" val="638800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11736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Ваховск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925" y="1724615"/>
            <a:ext cx="8351318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общественной территории по ул. Школьная, 2 в с. Охтеурье (устройство травмобезопасной плитки и резинового бордюра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1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220,00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- 1 159,00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– 61,00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39500"/>
          <a:stretch/>
        </p:blipFill>
        <p:spPr>
          <a:xfrm>
            <a:off x="393926" y="3464634"/>
            <a:ext cx="3887094" cy="30243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" t="8136" r="8798"/>
          <a:stretch/>
        </p:blipFill>
        <p:spPr>
          <a:xfrm>
            <a:off x="4860031" y="3429000"/>
            <a:ext cx="3888433" cy="30599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133330"/>
            <a:ext cx="622818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</a:p>
        </p:txBody>
      </p:sp>
    </p:spTree>
    <p:extLst>
      <p:ext uri="{BB962C8B-B14F-4D97-AF65-F5344CB8AC3E}">
        <p14:creationId xmlns:p14="http://schemas.microsoft.com/office/powerpoint/2010/main" val="4029469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2468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Вата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958142"/>
            <a:ext cx="8351318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Устройство детской игровой площадки по ул. Центральная, 21 а в д.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Вата</a:t>
            </a:r>
          </a:p>
          <a:p>
            <a:endParaRPr lang="ru-RU" sz="16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проекта – 1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492,50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1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412,90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- 79,60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pic>
        <p:nvPicPr>
          <p:cNvPr id="14" name="Рисунок 13"/>
          <p:cNvPicPr/>
          <p:nvPr/>
        </p:nvPicPr>
        <p:blipFill rotWithShape="1">
          <a:blip r:embed="rId4"/>
          <a:srcRect l="19153" t="9834" r="19763" b="17102"/>
          <a:stretch/>
        </p:blipFill>
        <p:spPr bwMode="auto">
          <a:xfrm>
            <a:off x="396832" y="3702499"/>
            <a:ext cx="3884187" cy="26228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127020"/>
            <a:ext cx="622818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Региональный проект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49" y="3702499"/>
            <a:ext cx="3887094" cy="25934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71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4138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Излучинск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162006"/>
            <a:ext cx="8351318" cy="16619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дворовой территории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 ул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Энергетиков, д.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4,</a:t>
            </a:r>
          </a:p>
          <a:p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Излучинск. 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проекта – 4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802,55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- 3 800,00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- 1 002,55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4" r="18674"/>
          <a:stretch/>
        </p:blipFill>
        <p:spPr>
          <a:xfrm>
            <a:off x="4858149" y="3388643"/>
            <a:ext cx="3887093" cy="291531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314" y="6028221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7"/>
          <a:stretch/>
        </p:blipFill>
        <p:spPr>
          <a:xfrm>
            <a:off x="393925" y="3127949"/>
            <a:ext cx="3885483" cy="29002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r="18500"/>
          <a:stretch/>
        </p:blipFill>
        <p:spPr>
          <a:xfrm>
            <a:off x="4858421" y="3127948"/>
            <a:ext cx="3885210" cy="291531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56538" y="6028221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644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39758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 Излучинск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168133"/>
            <a:ext cx="8351318" cy="16619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дворовой территории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 ул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Энергетиков, д.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19, </a:t>
            </a:r>
          </a:p>
          <a:p>
            <a:r>
              <a:rPr lang="ru-RU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Излучинск.  </a:t>
            </a:r>
            <a:endParaRPr lang="ru-RU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проекта - 7 268,95 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района - 4 569,24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поселения - 2 699,71 тыс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8149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67"/>
          <a:stretch/>
        </p:blipFill>
        <p:spPr>
          <a:xfrm>
            <a:off x="393925" y="3374917"/>
            <a:ext cx="3890043" cy="29292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3925" y="6288915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87"/>
          <a:stretch/>
        </p:blipFill>
        <p:spPr>
          <a:xfrm>
            <a:off x="4858149" y="3373771"/>
            <a:ext cx="3887094" cy="29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109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0750" y="1644134"/>
            <a:ext cx="27412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1927" y="-28062"/>
            <a:ext cx="7855314" cy="1121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3F5E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Ваховск</a:t>
            </a:r>
            <a:endParaRPr lang="ru-RU" sz="2800" dirty="0">
              <a:solidFill>
                <a:srgbClr val="F3F5E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925" y="1113133"/>
            <a:ext cx="8351318" cy="13542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Благоустройства 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сквера по ул. Юбилейная, 9 в п. Ваховск. </a:t>
            </a:r>
          </a:p>
          <a:p>
            <a:pPr marL="361950"/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реализации проекта – 6 111,05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района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- 4 888,84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pPr marL="361950"/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r>
              <a:rPr lang="ru-RU" sz="16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- 1 222,21 </a:t>
            </a:r>
            <a:r>
              <a:rPr lang="ru-RU" sz="16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3"/>
          <a:stretch/>
        </p:blipFill>
        <p:spPr>
          <a:xfrm>
            <a:off x="395536" y="3019696"/>
            <a:ext cx="3885484" cy="28739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3925" y="5879611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21650" r="21657" b="3802"/>
          <a:stretch/>
        </p:blipFill>
        <p:spPr>
          <a:xfrm>
            <a:off x="4858149" y="3016209"/>
            <a:ext cx="3887093" cy="28750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58149" y="5879611"/>
            <a:ext cx="3887094" cy="40011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endParaRPr lang="ru-RU" sz="16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4734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15991</TotalTime>
  <Words>542</Words>
  <Application>Microsoft Office PowerPoint</Application>
  <PresentationFormat>Экран (4:3)</PresentationFormat>
  <Paragraphs>98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UdodOV</dc:creator>
  <cp:lastModifiedBy>Пихтовникова Арина Владимировна</cp:lastModifiedBy>
  <cp:revision>1166</cp:revision>
  <cp:lastPrinted>2020-10-08T05:05:29Z</cp:lastPrinted>
  <dcterms:created xsi:type="dcterms:W3CDTF">2013-10-11T05:33:44Z</dcterms:created>
  <dcterms:modified xsi:type="dcterms:W3CDTF">2022-04-01T11:51:24Z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Издатель">
    <vt:lpwstr>Абашкина Ольга Владимировна</vt:lpwstr>
  </property>
</Properties>
</file>